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3" r:id="rId17"/>
    <p:sldId id="274" r:id="rId18"/>
    <p:sldId id="267" r:id="rId19"/>
    <p:sldId id="281" r:id="rId20"/>
    <p:sldId id="270" r:id="rId21"/>
    <p:sldId id="271" r:id="rId22"/>
    <p:sldId id="272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6DD1-3F0A-4331-BB8B-20A172F84FD4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1C05-FB49-4015-9B68-FD96C490AE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vr.ru/files/Image/portuguese_service/ESTURJAO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meinfish.ru/photo_rib/photo_som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mgs.su/tmp/2012-01-18/1326913463-63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kartiny.ucoz.ru/_ph/98/2/7735174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impopo.ucoz.ru/_ph/8/2/14059204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lipetskinfo.ru/photo/theme/067/832/mai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allneboscreb.ru/uploads/posts/2012-07/1342988300_1mineralnyy-istochnik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hyperlink" Target="http://s11.radikal.ru/i183/1105/41/2d2b57f39ea9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krai.childbook.ru/images/catalog/36s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vorle.ru/user/pic11006426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www.lipetskinfo.ru/photo/theme/062/402/mai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s23.familyspace.ru/images/photo/42/4255/42557743/p_fdfe77d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images.yandex.ru/yandsearch?source=wiz&amp;fp=0&amp;img_url=http://img0.liveinternet.ru/images/attach/c/2/66/745/66745868_Vodopyanov_M_V.jpg&amp;text=%D1%84%D0%BE%D1%82%D0%BE%20%D0%B2%D0%BE%D0%B4%D0%BE%D0%BF%D1%8C%D1%8F%D0%BD%D0%BE%D0%B2%20%D0%BC%D0%B8%D1%85%D0%B0%D0%B8%D0%BB%20%D0%B2%D0%B0%D1%81%D0%B8%D0%BB%D1%8C%D0%B5%D0%B2%D0%B8%D1%87&amp;noreask=1&amp;pos=1&amp;lr=9&amp;rpt=simage&amp;nojs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15min.lt/images/photos/609221/big/1242101412lipecko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lipetskinfo.ru/photo/theme/016/331/main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-fotki.yandex.ru/get/4011/levikina48.2/0_200d6_691a0331_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hyperlink" Target="http://www.admlr.lipetsk.ru/rus/g/cul/teatr_kukol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lrnews.ru/photo/theme/035/68/main_big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hyperlink" Target="http://partner.orfey.net/upload/uf/3b0/6-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yandsearch?source=wiz&amp;fp=0&amp;img_url=http://www.showbell.ru/blog/wp-content/uploads/2012/11/dobrovskaya.jpg&amp;text=%D0%B4%D0%BE%D0%B1%D1%80%D0%BE%D0%B2%D1%81%D0%BA%D0%B0%D1%8F%20%D0%B3%D0%BB%D0%B8%D0%BD%D1%8F%D0%BD%D0%B0%D1%8F%20%D0%B8%D0%B3%D1%80%D1%83%D1%88%D0%BA%D0%B0&amp;noreask=1&amp;pos=0&amp;lr=9&amp;rpt=simage&amp;nojs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hyperlink" Target="http://www.bochkavpechatleniy.com/data/photo/22936/b1677851cd2fcb30a79228999909be91_origina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source=wiz&amp;fp=0&amp;img_url=http://i.enc-dic.com/dic/enc_tech/images/i_353.jpg&amp;text=%D0%9B%D0%B0%D0%B4%D1%8B%D0%B3%D0%B8%D0%BD%20%D0%B0%D0%BB%D0%B5%D0%BA%D1%81%D0%B0%D0%BD%D0%B4%D1%80%20%D0%BD%D0%B8%D0%BA%D0%BE%D0%BB%D0%B0%D0%B5%D0%B2%D0%B8%D1%87&amp;noreask=1&amp;pos=4&amp;lr=9&amp;rpt=simage&amp;nojs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hyperlink" Target="http://www.ytka.ru/img/image/aHR0cDovL3d3dy50b3VyaXNtcGVyZXNsYXZsLnJ1L3VwbG9hZC9jb250ZW50L0ltYWdlL2Z1bGwvUHJpc2h2aW4uanB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thelib.ru/books/00/10/54/00105449/i010-001-26964598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http://ikawai.ru/img/tatyanin-den-1-seriya-skachat-140132-larg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rshruty.ru/Photos/Photo.aspx?AlbumID=d83d179d-f569-466f-838e-97199f3b8d0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ihi.ru/pics/2010/04/20/6437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tierwelt.ucoz.de/_pu/7/6091939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t17.privet.ru/lr/091dd7400cac82e89b7d0d86331a409d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papers.ru/wallpapers/Insects/Butterflies/155/PREV_%D0%91%D0%B0%D0%B1%D0%BE%D1%87%D0%BA%D0%B0-%D0%BC%D0%B0%D1%85%D0%B0%D0%BE%D0%B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2376264"/>
          </a:xfrm>
          <a:noFill/>
          <a:ln>
            <a:noFill/>
          </a:ln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Край родной, навек любимый!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203269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Сом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319" y="3933056"/>
            <a:ext cx="7016823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Стерлядь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ruvr.ru/files/Image/portuguese_service/ESTURJAO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31" y="620688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einfish.ru/photo_rib/photo_soma.jpg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38919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9893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Хомяк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78904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Белка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imgs.su/tmp/2012-01-18/1326913463-63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53" y="260648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rtiny.ucoz.ru/_ph/98/2/773517400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31815"/>
            <a:ext cx="46805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1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История Липецкого края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limpopo.ucoz.ru/_ph/8/2/140592040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52936" y="-603447"/>
            <a:ext cx="1296144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petskinfo.ru/photo/theme/067/832/main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348880"/>
            <a:ext cx="45079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b/b9/%D0%9F%D0%B0%D0%BC%D1%8F%D1%82%D0%BD%D0%B8%D0%BA_%D0%BF%D0%B5%D1%82%D1%80%D1%83_%D0%BF%D0%B5%D1%80%D0%B2%D0%BE%D0%BC%D1%83_%28_%D0%9B%D0%B8%D0%BF%D0%B5%D1%86%D0%BA_%29_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16832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llneboscreb.ru/uploads/posts/2012-07/1342988300_1mineralnyy-istochnik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11.radikal.ru/i183/1105/41/2d2b57f39ea9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96952"/>
            <a:ext cx="4608511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Памяти павших в Великой Отечественной войне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krai.childbook.ru/images/catalog/36s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81411"/>
            <a:ext cx="33123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МДОУ №96\Рабочий стол\5mIa2dHc-oI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7"/>
            <a:ext cx="3240360" cy="405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vorle.ru/user/pic1100642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petskinfo.ru/photo/theme/062/402/main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96953"/>
            <a:ext cx="421463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Земляки – герои Великой Отечественной войны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39379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Газин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Василий Петрович                                        Папин Павел Андреевич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силий Петрович Газин биография, фото, истории - участник Великой Отечественной войны, Герой Советского Союза, стрелок, уроженец Липецкой обла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четков Алексей Гаврилови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Кочетков Алексей Гаврилович                           Водопьянов Михаил Васильевич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s23.familyspace.ru/images/photo/42/4255/42557743/p_fdfe77db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286258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im3-tub-ru.yandex.net/i?id=274376704-15-72&amp;n=21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Липецк – город будущего!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15min.lt/images/photos/609221/big/1242101412lipecko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10" y="1700808"/>
            <a:ext cx="8178055" cy="431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9"/>
            <a:ext cx="8352928" cy="12241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Технический университет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7520880" cy="622920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университет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404665"/>
            <a:ext cx="47271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91184"/>
            <a:ext cx="4378460" cy="369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6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298575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304" y="5661248"/>
            <a:ext cx="6400800" cy="16561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Галичья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528"/>
            <a:ext cx="8208912" cy="544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lipetskinfo.ru/photo/theme/016/331/main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upload.wikimedia.org/wikipedia/ru/2/28/%D0%9F%D1%83%D1%88%D0%BA%D0%B8_%28%D0%9D%D0%B8%D0%B6%D0%BD%D0%B8%D0%B9_%D0%BF%D0%B0%D1%80%D0%BA%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4572273" cy="337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64896" cy="2639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algn="l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Петру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Христо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Рождественский  собор</a:t>
            </a:r>
          </a:p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g-fotki.yandex.ru/get/4011/levikina48.2/0_200d6_691a0331_L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3222620" cy="40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ru/4/4b/%D0%9B%D0%B8%D0%BF%D0%B5%D1%86%D0%BA%2C_%D0%A5%D1%80%D0%B8%D1%81%D1%82%D0%BE%D1%80%D0%BE%D0%B6%D0%B4%D0%B5%D1%81%D1%82%D0%B2%D0%B5%D0%BD%D1%81%D0%BA%D0%B8%D0%B9_%D1%81%D0%BE%D0%B1%D0%BE%D1%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6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8064896" cy="223224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7664896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Театр     драмы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Театр Драмы им. Л.Н. Толстого">
            <a:hlinkClick r:id="rId2" tooltip="&quot;Театр Драмы им. Л.Н. Толстого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634880" cy="349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dmlr.lipetsk.ru/rus/g/cul/teatr_kukol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4984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558608" cy="9361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Народные промыслы Липецкого края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848872" cy="4082008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dirty="0" smtClean="0"/>
              <a:t>                          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Елецкие кружева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algn="l"/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Романовская игрушка</a:t>
            </a: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rnews.ru/photo/theme/035/68/main_big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rtner.orfey.net/upload/uf/3b0/6-1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780928"/>
            <a:ext cx="3528392" cy="30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728191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Елецкая роя                                                                   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Елецкая рояльная гармонь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Добровская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5-tub-ru.yandex.net/i?id=152689647-39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ochkavpechatleniy.com/data/photo/22936/b1677851cd2fcb30a79228999909be91_original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068960"/>
            <a:ext cx="4070618" cy="305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Земляки, прославившие Липецкий край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424936" cy="187220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Ладыгин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 Николаевич</a:t>
            </a: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Пришвин Михаил Михайлович</a:t>
            </a:r>
          </a:p>
          <a:p>
            <a:pPr algn="l"/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5-tub-ru.yandex.net/i?id=264062068-05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tka.ru/img/image/aHR0cDovL3d3dy50b3VyaXNtcGVyZXNsYXZsLnJ1L3VwbG9hZC9jb250ZW50L0ltYWdlL2Z1bGwvUHJpc2h2aW4uanBn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628801"/>
            <a:ext cx="240068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Бунин И. А.                                                      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Игумнов  К.Н.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Хренников Т.Н.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thelib.ru/books/00/10/54/00105449/i010-001-269645982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5361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kawai.ru/img/tatyanin-den-1-seriya-skachat-140132-large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132856"/>
            <a:ext cx="2660774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7"/>
            <a:ext cx="2664297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368752" cy="30963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Русанов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ключ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МДОУ №96\Рабочий стол\Для презентации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64554" cy="51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7304856" cy="1052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Варгольские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скалы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58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1050"/>
            <a:ext cx="6400800" cy="1446342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Дон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МДОУ №96\Рабочий стол\Для презентации\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718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Заповедники Липецкого края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Галичья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гора                           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Усманский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gMain" descr="Галичья гор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744416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kj.ru/upload/iblock/9c50afd1d43dc6b34947469be0b46ec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Красная книга Липецкой области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96944" cy="25671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l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 – могильник                                          Тетерев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4032448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03" y="2181351"/>
            <a:ext cx="4087962" cy="290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1226567"/>
          </a:xfrm>
        </p:spPr>
        <p:txBody>
          <a:bodyPr/>
          <a:lstStyle/>
          <a:p>
            <a:pPr algn="l"/>
            <a:r>
              <a:rPr lang="ru-RU" dirty="0" smtClean="0"/>
              <a:t>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Рыжая                                  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цапля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аист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stihi.ru/pics/2010/04/20/643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07873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ierwelt.ucoz.de/_pu/7/60919393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7376864" cy="1752600"/>
          </a:xfrm>
        </p:spPr>
        <p:txBody>
          <a:bodyPr/>
          <a:lstStyle/>
          <a:p>
            <a:pPr algn="l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 журавль</a:t>
            </a:r>
          </a:p>
          <a:p>
            <a:pPr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tat17.privet.ru/lr/091dd7400cac82e89b7d0d86331a409d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476673"/>
            <a:ext cx="4824535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papers.ru/wallpapers/Insects/Butterflies/155/PREV_%D0%91%D0%B0%D0%B1%D0%BE%D1%87%D0%BA%D0%B0-%D0%BC%D0%B0%D1%85%D0%B0%D0%BE%D0%BD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4430658" cy="329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141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Край родной, навек любимый!</vt:lpstr>
      <vt:lpstr>                                              </vt:lpstr>
      <vt:lpstr>Презентация PowerPoint</vt:lpstr>
      <vt:lpstr>Презентация PowerPoint</vt:lpstr>
      <vt:lpstr>Презентация PowerPoint</vt:lpstr>
      <vt:lpstr>Заповедники Липецкого края</vt:lpstr>
      <vt:lpstr>Красная книга Липецкой области</vt:lpstr>
      <vt:lpstr>          Рыжая                                                               Рыжая  цапля</vt:lpstr>
      <vt:lpstr>                                            Махаон</vt:lpstr>
      <vt:lpstr>                                                                                         Сом</vt:lpstr>
      <vt:lpstr>                                                                                                                                                            Хомяк</vt:lpstr>
      <vt:lpstr>История Липецкого края</vt:lpstr>
      <vt:lpstr>Презентация PowerPoint</vt:lpstr>
      <vt:lpstr>Памяти павших в Великой Отечественной войне</vt:lpstr>
      <vt:lpstr>Презентация PowerPoint</vt:lpstr>
      <vt:lpstr>Земляки – герои Великой Отечественной войны</vt:lpstr>
      <vt:lpstr>        Кочетков Алексей Гаврилович                           Водопьянов Михаил Васильевич</vt:lpstr>
      <vt:lpstr>Липецк – город будущего!</vt:lpstr>
      <vt:lpstr>                                                                         Технический университет</vt:lpstr>
      <vt:lpstr>Презентация PowerPoint</vt:lpstr>
      <vt:lpstr>Презентация PowerPoint</vt:lpstr>
      <vt:lpstr>                                                                                                Кукольный театр</vt:lpstr>
      <vt:lpstr>Народные промыслы Липецкого края</vt:lpstr>
      <vt:lpstr>Елецкая роя                                                                                                                                                      Елецкая рояльная гармонь</vt:lpstr>
      <vt:lpstr>Земляки, прославившие Липецкий край</vt:lpstr>
      <vt:lpstr>           Бунин И. А.                                                                                                                     Игумнов  К.Н.                                                                                                                    Хренников Т.Н.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родной, навек любимый!</dc:title>
  <dc:creator>Администратор к</dc:creator>
  <cp:lastModifiedBy>ДетСад</cp:lastModifiedBy>
  <cp:revision>41</cp:revision>
  <dcterms:created xsi:type="dcterms:W3CDTF">2013-11-26T07:25:44Z</dcterms:created>
  <dcterms:modified xsi:type="dcterms:W3CDTF">2013-11-28T08:31:15Z</dcterms:modified>
</cp:coreProperties>
</file>